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7559675" cy="10691813"/>
  <p:notesSz cx="6810375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3186" y="48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7383C9-E217-47B7-56B5-DD66D2638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CC44F0-5E45-E45A-6E50-E34F30DB2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0547F5-B526-846D-DB98-B3077ECAB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613EB0-5A6F-B861-E709-1A5116959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876C84-AE63-523C-2475-6A07590B1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2279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F9FC9C-901C-0D7A-D8EF-4CB4FBE1A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E271069-442F-D909-9094-A01323667F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3A91D5-D8A3-9EB3-4128-AF58DBB8D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B8041F-807A-6334-6B21-6AB49CCDB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287EBA-D991-9387-F33A-75BCED180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3030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18B3505-1122-4182-CA34-DF88286F12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888806-DC7E-E72D-FF99-368E8CB7A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222055-4A36-CFE8-880C-ACD1B8CA2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483290-9160-6A46-B724-48B9797D2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09D96C-831C-BAD9-616A-A09FE2154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763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7BCAD8-D121-BC37-C550-27F24596C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604DA4-389A-CEAA-7D5A-0E50D143B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0ACCAA-EA31-B062-67B4-C23FB8EE9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0F3842-2861-D0D9-5C85-BD1CDB916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59F5CB-C81B-1754-E857-3634B93EB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2873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8DDC8B-77C8-B822-C305-F11257B3D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07BC76-6A87-6583-1106-AF3B21D86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C3FD86-146A-0D84-15B1-3DE9ABECD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406852-1348-B8F5-5015-0B101ED1F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601E3A-95FB-F8E7-B10E-FC5304978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935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980902-C5F9-ED17-BFD8-FE15BB115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E0DAD0-BEAC-74D9-FD33-642631E7A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780CC6B-493D-4BA6-6E35-90EF0353E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6DA763-F1AA-4406-A594-AD7F57AC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FDAD9F-B02B-28B2-6AB0-4BD2A8ECA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E970FC-3FA1-351E-F465-A63608F88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444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9B5F74-7D48-1FA9-CF1E-488A872AF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973DF2-01AA-72BE-FF56-8A0FE10DC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97935D-E5C0-041F-F1BD-759C2F3A18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068CD36-6D48-68AA-AFB5-BB24FF596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C089E3B-4C8E-2BC3-4593-04BEE7B1F3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DFDD864-40E6-2666-F9C2-DA5394E85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FF39D8B-767C-CDB5-BC8D-DA68AC733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42970F9-5511-9846-5E58-E170E4B28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4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EF5853-4067-9429-6BB7-EC64DFD38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49FD733-7391-D69B-23C5-CB98E44EF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65B30E-3970-D45C-CCD7-96F1F35B6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B5EDB79-5641-3F42-044C-FF508852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6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AAED362-C34A-3447-A5A0-64D2AF1FD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F66EE9F-A80A-79CF-4011-6ECE6CDD6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CADBC64-5B3B-CF99-BC00-ECE58C72F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74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CE96DD-18E3-4EEC-F978-FA57DCC7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6EAA80-B605-D8AC-A3E9-BB6F30FFE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D4FA0F-3926-4D69-78CF-0E43424F3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4E79FD-2984-A86F-8006-82DF1742E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2D0EE7-34AE-45D1-C312-77A6DA369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3572AB-9BA3-416C-1A5D-2D270F29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128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CE8792-276E-2DE5-78A7-DE42F12BF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A2B09A-1BFC-C441-38F2-8AD0157695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F63E511-A2A0-2260-28AA-08076099BF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1183BFC-03F5-E2C4-0E9D-E8831E413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F9284DF-3D40-2677-64E2-161DE2B30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2BDE9D7-EB91-50F9-A853-DE6CA2376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94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9A6AAF2-8C7A-6C76-B0FA-86BA65566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CF23B7-257D-CAE0-7075-9F23AB132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50614D-8CDC-DDA9-3E67-5214AD8E8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646BB-205F-48A4-B797-50A935773471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96150D-0B1C-86CB-9923-B9E26C2CC3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4EE186-8358-D485-2731-B4C1CF8DE2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902D4-04FB-4085-9CAF-01D22F3B6D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5910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7210738-4A0E-7E95-5DAF-188EDAB9F9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15" y="0"/>
            <a:ext cx="971939" cy="1453547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292BC045-1390-FF37-036E-CFE105BBB6FA}"/>
              </a:ext>
            </a:extLst>
          </p:cNvPr>
          <p:cNvSpPr txBox="1"/>
          <p:nvPr/>
        </p:nvSpPr>
        <p:spPr>
          <a:xfrm>
            <a:off x="513484" y="179026"/>
            <a:ext cx="6856821" cy="619932"/>
          </a:xfrm>
          <a:prstGeom prst="rect">
            <a:avLst/>
          </a:prstGeom>
          <a:noFill/>
        </p:spPr>
        <p:txBody>
          <a:bodyPr wrap="square" lIns="65298" tIns="32649" rIns="65298" bIns="32649" rtlCol="0">
            <a:spAutoFit/>
          </a:bodyPr>
          <a:lstStyle/>
          <a:p>
            <a:pPr algn="ctr"/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DEMANDE D’ACCUEIL  </a:t>
            </a:r>
          </a:p>
          <a:p>
            <a:pPr algn="ctr"/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 CRECHE DES PORTES DU MORVAN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94FCEBE-77EA-89F6-D82F-4E05171D933A}"/>
              </a:ext>
            </a:extLst>
          </p:cNvPr>
          <p:cNvSpPr txBox="1"/>
          <p:nvPr/>
        </p:nvSpPr>
        <p:spPr>
          <a:xfrm>
            <a:off x="27515" y="1519449"/>
            <a:ext cx="7401531" cy="11018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Coordonnées des responsables légaux :</a:t>
            </a:r>
          </a:p>
          <a:p>
            <a:r>
              <a:rPr lang="fr-FR" sz="1400" b="1" u="sng" dirty="0"/>
              <a:t>Parent 1 :</a:t>
            </a:r>
          </a:p>
          <a:p>
            <a:r>
              <a:rPr lang="fr-FR" sz="1400" dirty="0"/>
              <a:t>Nom : ……………………………………………...……...  	Prénom : ……………………………...............................</a:t>
            </a:r>
          </a:p>
          <a:p>
            <a:r>
              <a:rPr lang="fr-FR" sz="1400" dirty="0"/>
              <a:t>Adresse : …………………………………………………………………………………………………………………………………………</a:t>
            </a:r>
          </a:p>
          <a:p>
            <a:r>
              <a:rPr lang="fr-FR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…………………………………………………………………………………………………………………………………………………</a:t>
            </a:r>
          </a:p>
          <a:p>
            <a:r>
              <a:rPr lang="fr-FR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Téléphone : …………………………………………..	Mail : ……………………………………………………………</a:t>
            </a:r>
          </a:p>
          <a:p>
            <a:endParaRPr lang="fr-FR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sz="1400" b="1" u="sng" dirty="0"/>
              <a:t>Parent 2 :</a:t>
            </a:r>
          </a:p>
          <a:p>
            <a:r>
              <a:rPr lang="fr-FR" sz="1400" dirty="0"/>
              <a:t>Nom : ……………………………………………...……...  	Prénom : ……………………………...............................</a:t>
            </a:r>
          </a:p>
          <a:p>
            <a:r>
              <a:rPr lang="fr-FR" sz="1400" dirty="0"/>
              <a:t>Adresse : …………………………………………………………………………………………………………………………………………</a:t>
            </a:r>
          </a:p>
          <a:p>
            <a:r>
              <a:rPr lang="fr-FR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…………………………………………………………………………………………………………………………………………………</a:t>
            </a:r>
          </a:p>
          <a:p>
            <a:r>
              <a:rPr lang="fr-FR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Téléphone : …………………………………………..	Mail : ……………………………………………………………</a:t>
            </a:r>
          </a:p>
          <a:p>
            <a:endParaRPr lang="fr-FR" sz="1400" dirty="0"/>
          </a:p>
          <a:p>
            <a:r>
              <a:rPr lang="fr-FR" sz="1400" dirty="0"/>
              <a:t>Nous souhaitons faire une demande d’accueil à la micro-crèche.</a:t>
            </a:r>
            <a:endParaRPr lang="fr-FR" sz="1200" i="1" dirty="0"/>
          </a:p>
          <a:p>
            <a:endParaRPr lang="fr-FR" sz="1400" dirty="0"/>
          </a:p>
          <a:p>
            <a:r>
              <a:rPr lang="fr-FR" sz="1400" dirty="0"/>
              <a:t>Type d’accueil souhaité :</a:t>
            </a:r>
          </a:p>
          <a:p>
            <a:endParaRPr lang="fr-FR" sz="1400" dirty="0"/>
          </a:p>
          <a:p>
            <a:r>
              <a:rPr lang="fr-FR" sz="1400" dirty="0"/>
              <a:t> </a:t>
            </a:r>
            <a:r>
              <a:rPr lang="fr-FR" sz="1400" b="1" dirty="0"/>
              <a:t>□ Accueil occasionnel </a:t>
            </a:r>
            <a:r>
              <a:rPr lang="fr-FR" sz="1400" dirty="0"/>
              <a:t>: l’accueil se fait de manière ponctuelle, en fonction de vos besoins et sous réserve de place disponible. Les créneaux souhaités doivent être réservés et/ou la crèche peut vous contacter pour vous proposer une disponibilité.</a:t>
            </a:r>
          </a:p>
          <a:p>
            <a:endParaRPr lang="fr-FR" sz="1400" dirty="0"/>
          </a:p>
          <a:p>
            <a:r>
              <a:rPr lang="fr-FR" sz="1400" dirty="0"/>
              <a:t> □ </a:t>
            </a:r>
            <a:r>
              <a:rPr lang="fr-FR" sz="1400" b="1" dirty="0"/>
              <a:t>Accueil régulier </a:t>
            </a:r>
            <a:r>
              <a:rPr lang="fr-FR" sz="1400" dirty="0"/>
              <a:t>: les besoins d’accueil sont connus à l’avance et récurrents. Ce type de contrat est destiné aux parents souhaitant que leur enfant fréquente régulièrement la crèche, selon un planning établi à l’avance, à temps plein ou partiel (exemple : 3 jours/semaine de 9h à 17h).Un dossier de demande d’accueil en accueil régulier est à compléter et sera étudié en commission d’attribution des places.</a:t>
            </a:r>
          </a:p>
          <a:p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Pour notre enfant :</a:t>
            </a:r>
          </a:p>
          <a:p>
            <a:endParaRPr lang="fr-FR" sz="1400" dirty="0"/>
          </a:p>
          <a:p>
            <a:r>
              <a:rPr lang="fr-FR" sz="1400" dirty="0"/>
              <a:t>Nom et prénom de l’enfant (si connu à ce jour)  :…………………………………………………………………………</a:t>
            </a:r>
          </a:p>
          <a:p>
            <a:r>
              <a:rPr lang="fr-FR" sz="1400" dirty="0"/>
              <a:t>Date de naissance ou date prévisionnel de l’accouchement : ……………………………………………………….</a:t>
            </a:r>
          </a:p>
          <a:p>
            <a:r>
              <a:rPr lang="fr-FR" sz="1400" dirty="0"/>
              <a:t>Date de début d’accueil souhaitée :………………………………………………………..</a:t>
            </a:r>
          </a:p>
          <a:p>
            <a:r>
              <a:rPr lang="fr-FR" sz="1400" dirty="0"/>
              <a:t>Période d’adaptation possible : …………………………………………………………</a:t>
            </a:r>
          </a:p>
          <a:p>
            <a:r>
              <a:rPr lang="fr-FR" sz="1200" i="1" dirty="0"/>
              <a:t> La période d’adaptation permet à l’équipe, aux parents et à l’enfant de se rencontrer et de prendre ses marques. Dans la mesure du possible, il est intéressant de la prévoir sur quelques jours assez proches du début de l’accueil.</a:t>
            </a:r>
          </a:p>
          <a:p>
            <a:endParaRPr lang="fr-FR" sz="1400" dirty="0"/>
          </a:p>
          <a:p>
            <a:r>
              <a:rPr lang="fr-FR" sz="1400" dirty="0"/>
              <a:t> Fait à ………………….., le ………………………………………………………….</a:t>
            </a:r>
          </a:p>
          <a:p>
            <a:endParaRPr lang="fr-FR" sz="1400" dirty="0"/>
          </a:p>
          <a:p>
            <a:r>
              <a:rPr lang="fr-FR" sz="1400" dirty="0"/>
              <a:t>Signature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2850802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9D484DC353244D8F359B289BB2248E" ma:contentTypeVersion="16" ma:contentTypeDescription="Crée un document." ma:contentTypeScope="" ma:versionID="997be32061bc22296059ac475b45b4a6">
  <xsd:schema xmlns:xsd="http://www.w3.org/2001/XMLSchema" xmlns:xs="http://www.w3.org/2001/XMLSchema" xmlns:p="http://schemas.microsoft.com/office/2006/metadata/properties" xmlns:ns2="0a98cfc8-0f67-4aec-99f5-71fcbef1f631" xmlns:ns3="b6796b04-e6ac-49d6-885d-15eab0ed8946" targetNamespace="http://schemas.microsoft.com/office/2006/metadata/properties" ma:root="true" ma:fieldsID="89a430660e3e58ee3bb92bd095975abe" ns2:_="" ns3:_="">
    <xsd:import namespace="0a98cfc8-0f67-4aec-99f5-71fcbef1f631"/>
    <xsd:import namespace="b6796b04-e6ac-49d6-885d-15eab0ed894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98cfc8-0f67-4aec-99f5-71fcbef1f6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b4c0f3b6-1e84-425c-aec8-b695069081f2}" ma:internalName="TaxCatchAll" ma:showField="CatchAllData" ma:web="0a98cfc8-0f67-4aec-99f5-71fcbef1f6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96b04-e6ac-49d6-885d-15eab0ed89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Balises d’images" ma:readOnly="false" ma:fieldId="{5cf76f15-5ced-4ddc-b409-7134ff3c332f}" ma:taxonomyMulti="true" ma:sspId="90d3cde4-0d18-4625-892f-48648af179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796b04-e6ac-49d6-885d-15eab0ed8946">
      <Terms xmlns="http://schemas.microsoft.com/office/infopath/2007/PartnerControls"/>
    </lcf76f155ced4ddcb4097134ff3c332f>
    <TaxCatchAll xmlns="0a98cfc8-0f67-4aec-99f5-71fcbef1f631" xsi:nil="true"/>
  </documentManagement>
</p:properties>
</file>

<file path=customXml/itemProps1.xml><?xml version="1.0" encoding="utf-8"?>
<ds:datastoreItem xmlns:ds="http://schemas.openxmlformats.org/officeDocument/2006/customXml" ds:itemID="{30FF7A57-CD36-432E-AE9F-CEAD4F19EA4F}"/>
</file>

<file path=customXml/itemProps2.xml><?xml version="1.0" encoding="utf-8"?>
<ds:datastoreItem xmlns:ds="http://schemas.openxmlformats.org/officeDocument/2006/customXml" ds:itemID="{4C3DD547-51BC-4F21-81BD-3546D383AE07}"/>
</file>

<file path=customXml/itemProps3.xml><?xml version="1.0" encoding="utf-8"?>
<ds:datastoreItem xmlns:ds="http://schemas.openxmlformats.org/officeDocument/2006/customXml" ds:itemID="{F228E9B0-0841-476A-BF0F-79E84B5F9662}"/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278</Words>
  <Application>Microsoft Office PowerPoint</Application>
  <PresentationFormat>Personnalisé</PresentationFormat>
  <Paragraphs>44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 Ducrot</dc:creator>
  <cp:lastModifiedBy>Sonia</cp:lastModifiedBy>
  <cp:revision>18</cp:revision>
  <cp:lastPrinted>2024-08-02T11:09:06Z</cp:lastPrinted>
  <dcterms:created xsi:type="dcterms:W3CDTF">2022-11-28T12:40:53Z</dcterms:created>
  <dcterms:modified xsi:type="dcterms:W3CDTF">2025-11-07T17:09:02Z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0x010100729D484DC353244D8F359B289BB2248E</vt:lpwstr>
  </property>
</Properties>
</file>