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3400"/>
  <p:notesSz cx="6858000" cy="9144000"/>
  <p:embeddedFontLst>
    <p:embeddedFont>
      <p:font typeface="Childos Arabic" panose="020B0604020202020204" charset="-78"/>
      <p:regular r:id="rId6"/>
    </p:embeddedFont>
    <p:embeddedFont>
      <p:font typeface="Lazydog" panose="020B0604020202020204" charset="0"/>
      <p:regular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Open Sans Bold" panose="020B0806030504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32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fabrice.monnier@cs-lormes.fr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hyperlink" Target="https://cs-lormes.fr/ludothequ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mailto:sandra.girard@cs-lormes.fr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cs-lormes.fr/2025/09/26/programme-des-vacances-de-la-toussaint/" TargetMode="External"/><Relationship Id="rId18" Type="http://schemas.openxmlformats.org/officeDocument/2006/relationships/hyperlink" Target="mailto:marie.ducrot@cs-lormes.fr" TargetMode="External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hyperlink" Target="mailto:damien.pascal@cs-lormes.fr" TargetMode="External"/><Relationship Id="rId2" Type="http://schemas.openxmlformats.org/officeDocument/2006/relationships/image" Target="../media/image9.png"/><Relationship Id="rId16" Type="http://schemas.openxmlformats.org/officeDocument/2006/relationships/hyperlink" Target="https://cs-lormes.fr/2025/09/26/sejour-pour-les-12-18-ans-en-itali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hyperlink" Target="mailto:citedesenfants@cs-lormes.fr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hyperlink" Target="https://espacefamille.aiga.fr/1169602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sebastien.delval@cs-lormes.fr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cs-lormes.fr/2025/07/17/programme-familles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laetitia.perrot@cs-lormes.fr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2579" y="189755"/>
            <a:ext cx="1067411" cy="1402759"/>
          </a:xfrm>
          <a:custGeom>
            <a:avLst/>
            <a:gdLst/>
            <a:ahLst/>
            <a:cxnLst/>
            <a:rect l="l" t="t" r="r" b="b"/>
            <a:pathLst>
              <a:path w="1067411" h="1402759">
                <a:moveTo>
                  <a:pt x="0" y="0"/>
                </a:moveTo>
                <a:lnTo>
                  <a:pt x="1067412" y="0"/>
                </a:lnTo>
                <a:lnTo>
                  <a:pt x="1067412" y="1402759"/>
                </a:lnTo>
                <a:lnTo>
                  <a:pt x="0" y="14027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89" b="-2389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2503109" y="1301758"/>
            <a:ext cx="2292237" cy="367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4"/>
              </a:lnSpc>
              <a:spcBef>
                <a:spcPct val="0"/>
              </a:spcBef>
            </a:pPr>
            <a:endParaRPr/>
          </a:p>
        </p:txBody>
      </p:sp>
      <p:grpSp>
        <p:nvGrpSpPr>
          <p:cNvPr id="4" name="Group 4"/>
          <p:cNvGrpSpPr/>
          <p:nvPr/>
        </p:nvGrpSpPr>
        <p:grpSpPr>
          <a:xfrm>
            <a:off x="2405516" y="505516"/>
            <a:ext cx="3322172" cy="905300"/>
            <a:chOff x="0" y="0"/>
            <a:chExt cx="4429563" cy="1207067"/>
          </a:xfrm>
        </p:grpSpPr>
        <p:sp>
          <p:nvSpPr>
            <p:cNvPr id="5" name="TextBox 5"/>
            <p:cNvSpPr txBox="1"/>
            <p:nvPr/>
          </p:nvSpPr>
          <p:spPr>
            <a:xfrm>
              <a:off x="0" y="-85725"/>
              <a:ext cx="4299438" cy="84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57"/>
                </a:lnSpc>
              </a:pPr>
              <a:r>
                <a:rPr lang="en-US" sz="3755">
                  <a:solidFill>
                    <a:srgbClr val="000000"/>
                  </a:solidFill>
                  <a:latin typeface="Lazydog"/>
                  <a:ea typeface="Lazydog"/>
                  <a:cs typeface="Lazydog"/>
                  <a:sym typeface="Lazydog"/>
                </a:rPr>
                <a:t>INFOLETTRE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0125" y="799843"/>
              <a:ext cx="4299438" cy="407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3"/>
                </a:lnSpc>
              </a:pPr>
              <a:r>
                <a:rPr lang="en-US" sz="1788">
                  <a:solidFill>
                    <a:srgbClr val="70B2D9"/>
                  </a:solidFill>
                  <a:latin typeface="Lazydog"/>
                  <a:ea typeface="Lazydog"/>
                  <a:cs typeface="Lazydog"/>
                  <a:sym typeface="Lazydog"/>
                </a:rPr>
                <a:t>Octobre 2025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264715" y="4416283"/>
            <a:ext cx="1083699" cy="79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5"/>
              </a:lnSpc>
              <a:spcBef>
                <a:spcPct val="0"/>
              </a:spcBef>
            </a:pPr>
            <a:r>
              <a:rPr lang="en-US" sz="1532">
                <a:solidFill>
                  <a:srgbClr val="D7B441"/>
                </a:solidFill>
                <a:latin typeface="Lazydog"/>
                <a:ea typeface="Lazydog"/>
                <a:cs typeface="Lazydog"/>
                <a:sym typeface="Lazydog"/>
              </a:rPr>
              <a:t>Plus de 500 jeux &amp; puzzles</a:t>
            </a:r>
          </a:p>
        </p:txBody>
      </p:sp>
      <p:sp>
        <p:nvSpPr>
          <p:cNvPr id="8" name="Freeform 8"/>
          <p:cNvSpPr/>
          <p:nvPr/>
        </p:nvSpPr>
        <p:spPr>
          <a:xfrm>
            <a:off x="1499144" y="4306094"/>
            <a:ext cx="4228544" cy="2164714"/>
          </a:xfrm>
          <a:custGeom>
            <a:avLst/>
            <a:gdLst/>
            <a:ahLst/>
            <a:cxnLst/>
            <a:rect l="l" t="t" r="r" b="b"/>
            <a:pathLst>
              <a:path w="4228544" h="2164714">
                <a:moveTo>
                  <a:pt x="0" y="0"/>
                </a:moveTo>
                <a:lnTo>
                  <a:pt x="4228544" y="0"/>
                </a:lnTo>
                <a:lnTo>
                  <a:pt x="4228544" y="2164714"/>
                </a:lnTo>
                <a:lnTo>
                  <a:pt x="0" y="2164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40" t="-16581" r="-21817" b="-2467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616738" y="2687465"/>
            <a:ext cx="662033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spc="-120">
                <a:solidFill>
                  <a:srgbClr val="D7B441"/>
                </a:solidFill>
                <a:latin typeface="Lazydog"/>
                <a:ea typeface="Lazydog"/>
                <a:cs typeface="Lazydog"/>
                <a:sym typeface="Lazydog"/>
              </a:rPr>
              <a:t>La LUDOTHEQUE ré-ouvre ses portes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7208" y="6642258"/>
            <a:ext cx="6589860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TARIFS</a:t>
            </a:r>
            <a:r>
              <a:rPr lang="en-US" sz="1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Adhésion annuelle obligatoire au centre social: 10 € (individu) ou 15 € (famille) + 1 € par jeu ou 10 jeux pour 8 € ou 20 jeux pour 15 €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4260" y="3074179"/>
            <a:ext cx="5974940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Tous les </a:t>
            </a: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mardis</a:t>
            </a:r>
            <a:r>
              <a:rPr lang="en-US" sz="1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mercredis</a:t>
            </a:r>
            <a:r>
              <a:rPr lang="en-US" sz="1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jeudis </a:t>
            </a:r>
            <a:r>
              <a:rPr lang="en-US" sz="1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lang="en-US" sz="1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16h à 18h</a:t>
            </a:r>
            <a:r>
              <a:rPr lang="en-US" sz="1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2" name="Freeform 12"/>
          <p:cNvSpPr/>
          <p:nvPr/>
        </p:nvSpPr>
        <p:spPr>
          <a:xfrm>
            <a:off x="5846114" y="3959269"/>
            <a:ext cx="1652676" cy="1644413"/>
          </a:xfrm>
          <a:custGeom>
            <a:avLst/>
            <a:gdLst/>
            <a:ahLst/>
            <a:cxnLst/>
            <a:rect l="l" t="t" r="r" b="b"/>
            <a:pathLst>
              <a:path w="1652676" h="1644413">
                <a:moveTo>
                  <a:pt x="0" y="0"/>
                </a:moveTo>
                <a:lnTo>
                  <a:pt x="1652676" y="0"/>
                </a:lnTo>
                <a:lnTo>
                  <a:pt x="1652676" y="1644412"/>
                </a:lnTo>
                <a:lnTo>
                  <a:pt x="0" y="1644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 rot="647123">
            <a:off x="337505" y="4006937"/>
            <a:ext cx="774522" cy="1537859"/>
          </a:xfrm>
          <a:custGeom>
            <a:avLst/>
            <a:gdLst/>
            <a:ahLst/>
            <a:cxnLst/>
            <a:rect l="l" t="t" r="r" b="b"/>
            <a:pathLst>
              <a:path w="774522" h="1537859">
                <a:moveTo>
                  <a:pt x="0" y="0"/>
                </a:moveTo>
                <a:lnTo>
                  <a:pt x="774521" y="0"/>
                </a:lnTo>
                <a:lnTo>
                  <a:pt x="774521" y="1537859"/>
                </a:lnTo>
                <a:lnTo>
                  <a:pt x="0" y="15378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724765" y="7139268"/>
            <a:ext cx="6160880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Partenaires, vous souhaitez que la ludothèque vienne à vous ?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 spc="-79">
                <a:solidFill>
                  <a:srgbClr val="D7B44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Contactez Fabrice, notre ludothécaire:  07 43 03 25 90 </a:t>
            </a:r>
            <a:r>
              <a:rPr lang="en-US" sz="1599" b="1" u="sng" spc="-79">
                <a:solidFill>
                  <a:srgbClr val="D7B441"/>
                </a:solidFill>
                <a:latin typeface="Open Sans Bold"/>
                <a:ea typeface="Open Sans Bold"/>
                <a:cs typeface="Open Sans Bold"/>
                <a:sym typeface="Open Sans Bold"/>
                <a:hlinkClick r:id="rId8" tooltip="mailto:fabrice.monnier@cs-lormes.fr"/>
              </a:rPr>
              <a:t>fabrice.monnier@cs-lormes.fr</a:t>
            </a:r>
          </a:p>
        </p:txBody>
      </p:sp>
      <p:sp>
        <p:nvSpPr>
          <p:cNvPr id="15" name="Freeform 15"/>
          <p:cNvSpPr/>
          <p:nvPr/>
        </p:nvSpPr>
        <p:spPr>
          <a:xfrm>
            <a:off x="231975" y="7871041"/>
            <a:ext cx="859275" cy="893923"/>
          </a:xfrm>
          <a:custGeom>
            <a:avLst/>
            <a:gdLst/>
            <a:ahLst/>
            <a:cxnLst/>
            <a:rect l="l" t="t" r="r" b="b"/>
            <a:pathLst>
              <a:path w="859275" h="893923">
                <a:moveTo>
                  <a:pt x="0" y="0"/>
                </a:moveTo>
                <a:lnTo>
                  <a:pt x="859275" y="0"/>
                </a:lnTo>
                <a:lnTo>
                  <a:pt x="859275" y="893923"/>
                </a:lnTo>
                <a:lnTo>
                  <a:pt x="0" y="8939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5630094" y="7784428"/>
            <a:ext cx="1521800" cy="925016"/>
          </a:xfrm>
          <a:custGeom>
            <a:avLst/>
            <a:gdLst/>
            <a:ahLst/>
            <a:cxnLst/>
            <a:rect l="l" t="t" r="r" b="b"/>
            <a:pathLst>
              <a:path w="1521800" h="925016">
                <a:moveTo>
                  <a:pt x="0" y="0"/>
                </a:moveTo>
                <a:lnTo>
                  <a:pt x="1521801" y="0"/>
                </a:lnTo>
                <a:lnTo>
                  <a:pt x="1521801" y="925016"/>
                </a:lnTo>
                <a:lnTo>
                  <a:pt x="0" y="9250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531565" y="8155364"/>
            <a:ext cx="662033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spc="-120">
                <a:solidFill>
                  <a:srgbClr val="273A7C"/>
                </a:solidFill>
                <a:latin typeface="Lazydog"/>
                <a:ea typeface="Lazydog"/>
                <a:cs typeface="Lazydog"/>
                <a:sym typeface="Lazydog"/>
              </a:rPr>
              <a:t>FRANCE services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1260" y="8736389"/>
            <a:ext cx="6620330" cy="192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Vous avez plus de 55 ans et vous vous posez des questions sur la retraite ? </a:t>
            </a:r>
          </a:p>
          <a:p>
            <a:pPr algn="ctr">
              <a:lnSpc>
                <a:spcPts val="2239"/>
              </a:lnSpc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 tombe bien, nous organisons avec la CARSAT une </a:t>
            </a:r>
            <a:r>
              <a:rPr lang="en-US" sz="1599" b="1" spc="-79">
                <a:solidFill>
                  <a:srgbClr val="273A7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réunion d’information collective le mercredi 12 novembre de 9h30 à 12h dans la salle de réunion de la mairie de Lormes </a:t>
            </a: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pour y répondre</a:t>
            </a:r>
            <a:r>
              <a:rPr lang="en-US" sz="1599" spc="-79">
                <a:solidFill>
                  <a:srgbClr val="273A7C"/>
                </a:solidFill>
                <a:latin typeface="Open Sans"/>
                <a:ea typeface="Open Sans"/>
                <a:cs typeface="Open Sans"/>
                <a:sym typeface="Open Sans"/>
              </a:rPr>
              <a:t> !</a:t>
            </a:r>
          </a:p>
          <a:p>
            <a:pPr algn="l">
              <a:lnSpc>
                <a:spcPts val="2239"/>
              </a:lnSpc>
            </a:pPr>
            <a:endParaRPr lang="en-US" sz="1599" spc="-79">
              <a:solidFill>
                <a:srgbClr val="273A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239"/>
              </a:lnSpc>
            </a:pPr>
            <a:r>
              <a:rPr lang="en-US" sz="1599" b="1" spc="-79">
                <a:solidFill>
                  <a:srgbClr val="273A7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Inscrivez-vous auprès de Sandra: 03 86 22 85 47 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 u="sng" spc="-79">
                <a:solidFill>
                  <a:srgbClr val="273A7C"/>
                </a:solidFill>
                <a:latin typeface="Open Sans Bold"/>
                <a:ea typeface="Open Sans Bold"/>
                <a:cs typeface="Open Sans Bold"/>
                <a:sym typeface="Open Sans Bold"/>
                <a:hlinkClick r:id="rId11" tooltip="mailto:sandra.girard@cs-lormes.fr"/>
              </a:rPr>
              <a:t>sandra.girard@cs-lormes.fr</a:t>
            </a: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89991" y="1802275"/>
            <a:ext cx="5326093" cy="73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sz="1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Toute l’actualité des activités de votre centre social pour tous les publics et tous les âges... A parcourir jusqu’au bout ;-) et à diffuser sans modération !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64296" y="3366675"/>
            <a:ext cx="4081818" cy="80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7"/>
              </a:lnSpc>
            </a:pPr>
            <a:r>
              <a:rPr lang="en-US" sz="1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Fabrice et les bénévoles de la </a:t>
            </a:r>
            <a:r>
              <a:rPr lang="en-US" sz="15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2" tooltip="https://cs-lormes.fr/ludotheque/"/>
              </a:rPr>
              <a:t>ludothèque</a:t>
            </a:r>
            <a:r>
              <a:rPr lang="en-US" sz="1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vous accueillent pour venir jouer et emprunter des jeux à la ludothèque derrière l’école primaire de Lormes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99057" y="6148309"/>
            <a:ext cx="2715816" cy="41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spc="-119">
                <a:solidFill>
                  <a:srgbClr val="8C52FF"/>
                </a:solidFill>
                <a:latin typeface="Lazydog"/>
                <a:ea typeface="Lazydog"/>
                <a:cs typeface="Lazydog"/>
                <a:sym typeface="Lazydog"/>
              </a:rPr>
              <a:t>ENFANCE - JEUNESSE</a:t>
            </a:r>
          </a:p>
        </p:txBody>
      </p:sp>
      <p:sp>
        <p:nvSpPr>
          <p:cNvPr id="3" name="Freeform 3"/>
          <p:cNvSpPr/>
          <p:nvPr/>
        </p:nvSpPr>
        <p:spPr>
          <a:xfrm>
            <a:off x="181862" y="7264339"/>
            <a:ext cx="2399727" cy="2290649"/>
          </a:xfrm>
          <a:custGeom>
            <a:avLst/>
            <a:gdLst/>
            <a:ahLst/>
            <a:cxnLst/>
            <a:rect l="l" t="t" r="r" b="b"/>
            <a:pathLst>
              <a:path w="2399727" h="2290649">
                <a:moveTo>
                  <a:pt x="0" y="0"/>
                </a:moveTo>
                <a:lnTo>
                  <a:pt x="2399727" y="0"/>
                </a:lnTo>
                <a:lnTo>
                  <a:pt x="2399727" y="2290649"/>
                </a:lnTo>
                <a:lnTo>
                  <a:pt x="0" y="22906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6142941" y="5974867"/>
            <a:ext cx="816452" cy="974868"/>
          </a:xfrm>
          <a:custGeom>
            <a:avLst/>
            <a:gdLst/>
            <a:ahLst/>
            <a:cxnLst/>
            <a:rect l="l" t="t" r="r" b="b"/>
            <a:pathLst>
              <a:path w="816452" h="974868">
                <a:moveTo>
                  <a:pt x="0" y="0"/>
                </a:moveTo>
                <a:lnTo>
                  <a:pt x="816452" y="0"/>
                </a:lnTo>
                <a:lnTo>
                  <a:pt x="816452" y="974868"/>
                </a:lnTo>
                <a:lnTo>
                  <a:pt x="0" y="9748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591564" y="5908558"/>
            <a:ext cx="1499380" cy="1310084"/>
          </a:xfrm>
          <a:custGeom>
            <a:avLst/>
            <a:gdLst/>
            <a:ahLst/>
            <a:cxnLst/>
            <a:rect l="l" t="t" r="r" b="b"/>
            <a:pathLst>
              <a:path w="1499380" h="1310084">
                <a:moveTo>
                  <a:pt x="0" y="0"/>
                </a:moveTo>
                <a:lnTo>
                  <a:pt x="1499380" y="0"/>
                </a:lnTo>
                <a:lnTo>
                  <a:pt x="1499380" y="1310084"/>
                </a:lnTo>
                <a:lnTo>
                  <a:pt x="0" y="13100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-2700000">
            <a:off x="480633" y="327800"/>
            <a:ext cx="1102213" cy="856971"/>
          </a:xfrm>
          <a:custGeom>
            <a:avLst/>
            <a:gdLst/>
            <a:ahLst/>
            <a:cxnLst/>
            <a:rect l="l" t="t" r="r" b="b"/>
            <a:pathLst>
              <a:path w="1102213" h="856971">
                <a:moveTo>
                  <a:pt x="0" y="0"/>
                </a:moveTo>
                <a:lnTo>
                  <a:pt x="1102213" y="0"/>
                </a:lnTo>
                <a:lnTo>
                  <a:pt x="1102213" y="856970"/>
                </a:lnTo>
                <a:lnTo>
                  <a:pt x="0" y="8569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591564" y="2920463"/>
            <a:ext cx="3057664" cy="3026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BB’Lecteurs </a:t>
            </a: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avec Anne-Marie et Shinead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Bibliothèque de BRASSY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Mardi 7 octobre 9h30-11h30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Ludo’Ram </a:t>
            </a: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avec Fabrice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Cité des Enfants de LORMES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Mercredi 8 octobre  9h30-11h30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921310" y="2920463"/>
            <a:ext cx="3571610" cy="330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1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Ludo’Ram a</a:t>
            </a: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vec Fabrice</a:t>
            </a:r>
          </a:p>
          <a:p>
            <a:pPr algn="l">
              <a:lnSpc>
                <a:spcPts val="2239"/>
              </a:lnSpc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Cité des Enfants de BRASSY</a:t>
            </a:r>
          </a:p>
          <a:p>
            <a:pPr algn="l">
              <a:lnSpc>
                <a:spcPts val="2239"/>
              </a:lnSpc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Mardi 14 octobre 9h30-11h30</a:t>
            </a:r>
          </a:p>
          <a:p>
            <a:pPr algn="l">
              <a:lnSpc>
                <a:spcPts val="2239"/>
              </a:lnSpc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BB’Lecteurs </a:t>
            </a: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avec Anne-Marie et Shinead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Bibliothèque de LORMES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Mercredi 15 octobre 9h30-11h30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24415" y="5368174"/>
            <a:ext cx="4985640" cy="54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 spc="-80">
                <a:solidFill>
                  <a:srgbClr val="EF5BA0"/>
                </a:solidFill>
                <a:latin typeface="Open Sans"/>
                <a:ea typeface="Open Sans"/>
                <a:cs typeface="Open Sans"/>
                <a:sym typeface="Open Sans"/>
              </a:rPr>
              <a:t> La micro-crèche sera fermée le lundi 27 octobre pour permettre à toute l’équipe de se former ...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41254" y="5276576"/>
            <a:ext cx="538063" cy="495996"/>
          </a:xfrm>
          <a:custGeom>
            <a:avLst/>
            <a:gdLst/>
            <a:ahLst/>
            <a:cxnLst/>
            <a:rect l="l" t="t" r="r" b="b"/>
            <a:pathLst>
              <a:path w="538063" h="495996">
                <a:moveTo>
                  <a:pt x="0" y="0"/>
                </a:moveTo>
                <a:lnTo>
                  <a:pt x="538063" y="0"/>
                </a:lnTo>
                <a:lnTo>
                  <a:pt x="538063" y="495996"/>
                </a:lnTo>
                <a:lnTo>
                  <a:pt x="0" y="4959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4561183" y="13145800"/>
            <a:ext cx="971153" cy="1080559"/>
          </a:xfrm>
          <a:custGeom>
            <a:avLst/>
            <a:gdLst/>
            <a:ahLst/>
            <a:cxnLst/>
            <a:rect l="l" t="t" r="r" b="b"/>
            <a:pathLst>
              <a:path w="971153" h="1080559">
                <a:moveTo>
                  <a:pt x="0" y="0"/>
                </a:moveTo>
                <a:lnTo>
                  <a:pt x="971152" y="0"/>
                </a:lnTo>
                <a:lnTo>
                  <a:pt x="971152" y="1080559"/>
                </a:lnTo>
                <a:lnTo>
                  <a:pt x="0" y="10805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2767986" y="7121185"/>
            <a:ext cx="4557545" cy="3855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 </a:t>
            </a:r>
            <a:r>
              <a:rPr lang="en-US" sz="1599" b="1" u="sng" spc="-79">
                <a:solidFill>
                  <a:srgbClr val="8C52FF"/>
                </a:solidFill>
                <a:latin typeface="Open Sans Bold"/>
                <a:ea typeface="Open Sans Bold"/>
                <a:cs typeface="Open Sans Bold"/>
                <a:sym typeface="Open Sans Bold"/>
                <a:hlinkClick r:id="rId13" tooltip="https://cs-lormes.fr/2025/09/26/programme-des-vacances-de-la-toussaint/"/>
              </a:rPr>
              <a:t>programme des vacances de la Toussaint</a:t>
            </a: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est prêt. Ambiance chauve-souris et citrouilles garantie ... Inscrivez vos enfants sur votre </a:t>
            </a:r>
            <a:r>
              <a:rPr lang="en-US" sz="1599" b="1" u="sng" spc="-79">
                <a:solidFill>
                  <a:srgbClr val="8C52FF"/>
                </a:solidFill>
                <a:latin typeface="Open Sans Bold"/>
                <a:ea typeface="Open Sans Bold"/>
                <a:cs typeface="Open Sans Bold"/>
                <a:sym typeface="Open Sans Bold"/>
                <a:hlinkClick r:id="rId14" tooltip="https://espacefamille.aiga.fr/11696020"/>
              </a:rPr>
              <a:t>Espace famille</a:t>
            </a:r>
            <a:r>
              <a:rPr lang="en-US" sz="1599" spc="-79">
                <a:solidFill>
                  <a:srgbClr val="8C52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 par mail: </a:t>
            </a:r>
            <a:r>
              <a:rPr lang="en-US" sz="1599" b="1" u="sng" spc="-79">
                <a:solidFill>
                  <a:srgbClr val="8C52FF"/>
                </a:solidFill>
                <a:latin typeface="Open Sans Bold"/>
                <a:ea typeface="Open Sans Bold"/>
                <a:cs typeface="Open Sans Bold"/>
                <a:sym typeface="Open Sans Bold"/>
                <a:hlinkClick r:id="rId15" tooltip="mailto:citedesenfants@cs-lormes.fr"/>
              </a:rPr>
              <a:t>citedesenfants@cs-lormes.fr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b="1" u="sng" spc="-79">
              <a:solidFill>
                <a:srgbClr val="8C52FF"/>
              </a:solidFill>
              <a:latin typeface="Open Sans Bold"/>
              <a:ea typeface="Open Sans Bold"/>
              <a:cs typeface="Open Sans Bold"/>
              <a:sym typeface="Open Sans Bold"/>
              <a:hlinkClick r:id="rId15" tooltip="mailto:citedesenfants@cs-lormes.fr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Il reste des places pour le </a:t>
            </a:r>
            <a:r>
              <a:rPr lang="en-US" sz="1599" u="sng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6" tooltip="https://cs-lormes.fr/2025/09/26/sejour-pour-les-12-18-ans-en-italie/"/>
              </a:rPr>
              <a:t>séjour à Milan</a:t>
            </a: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12-18 ans du 20 au 25 octobre. Contactez sans plus tarder Damien car les places sont limitées: </a:t>
            </a:r>
            <a:r>
              <a:rPr lang="en-US" sz="1599" b="1" u="sng" spc="-79">
                <a:solidFill>
                  <a:srgbClr val="8C52FF"/>
                </a:solidFill>
                <a:latin typeface="Open Sans Bold"/>
                <a:ea typeface="Open Sans Bold"/>
                <a:cs typeface="Open Sans Bold"/>
                <a:sym typeface="Open Sans Bold"/>
                <a:hlinkClick r:id="rId17" tooltip="mailto:damien.pascal@cs-lormes.fr"/>
              </a:rPr>
              <a:t>damien.pascal@cs-lormes.fr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b="1" u="sng" spc="-79">
              <a:solidFill>
                <a:srgbClr val="8C52FF"/>
              </a:solidFill>
              <a:latin typeface="Open Sans Bold"/>
              <a:ea typeface="Open Sans Bold"/>
              <a:cs typeface="Open Sans Bold"/>
              <a:sym typeface="Open Sans Bold"/>
              <a:hlinkClick r:id="rId17" tooltip="mailto:damien.pascal@cs-lormes.fr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b="1" u="sng" spc="-79">
              <a:solidFill>
                <a:srgbClr val="8C52FF"/>
              </a:solidFill>
              <a:latin typeface="Open Sans Bold"/>
              <a:ea typeface="Open Sans Bold"/>
              <a:cs typeface="Open Sans Bold"/>
              <a:sym typeface="Open Sans Bold"/>
              <a:hlinkClick r:id="rId17" tooltip="mailto:damien.pascal@cs-lormes.fr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b="1" u="sng" spc="-79">
              <a:solidFill>
                <a:srgbClr val="8C52FF"/>
              </a:solidFill>
              <a:latin typeface="Open Sans Bold"/>
              <a:ea typeface="Open Sans Bold"/>
              <a:cs typeface="Open Sans Bold"/>
              <a:sym typeface="Open Sans Bold"/>
              <a:hlinkClick r:id="rId17" tooltip="mailto:damien.pascal@cs-lormes.fr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b="1" u="sng" spc="-79">
              <a:solidFill>
                <a:srgbClr val="8C52FF"/>
              </a:solidFill>
              <a:latin typeface="Open Sans Bold"/>
              <a:ea typeface="Open Sans Bold"/>
              <a:cs typeface="Open Sans Bold"/>
              <a:sym typeface="Open Sans Bold"/>
              <a:hlinkClick r:id="rId17" tooltip="mailto:damien.pascal@cs-lormes.fr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b="1" u="sng" spc="-79">
              <a:solidFill>
                <a:srgbClr val="8C52FF"/>
              </a:solidFill>
              <a:latin typeface="Open Sans Bold"/>
              <a:ea typeface="Open Sans Bold"/>
              <a:cs typeface="Open Sans Bold"/>
              <a:sym typeface="Open Sans Bold"/>
              <a:hlinkClick r:id="rId17" tooltip="mailto:damien.pascal@cs-lormes.f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03109" y="1301758"/>
            <a:ext cx="2292237" cy="367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4"/>
              </a:lnSpc>
              <a:spcBef>
                <a:spcPct val="0"/>
              </a:spcBef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18509" y="7791129"/>
            <a:ext cx="2263080" cy="1480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699" spc="-84">
                <a:solidFill>
                  <a:srgbClr val="8C52FF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Contacts équipe animation :</a:t>
            </a:r>
          </a:p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699" spc="-84">
                <a:solidFill>
                  <a:srgbClr val="8C52FF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03 86 22 34 33</a:t>
            </a:r>
          </a:p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699" spc="-84">
                <a:solidFill>
                  <a:srgbClr val="8C52FF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Numéro d’urgence :</a:t>
            </a:r>
          </a:p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699" spc="-84">
                <a:solidFill>
                  <a:srgbClr val="8C52FF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07 86 97 29 87</a:t>
            </a:r>
          </a:p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699" u="sng" spc="-84">
                <a:solidFill>
                  <a:srgbClr val="8C52FF"/>
                </a:solidFill>
                <a:latin typeface="Childos Arabic"/>
                <a:ea typeface="Childos Arabic"/>
                <a:cs typeface="Childos Arabic"/>
                <a:sym typeface="Childos Arabic"/>
                <a:hlinkClick r:id="rId15" tooltip="mailto:citedesenfants@cs-lormes.fr"/>
              </a:rPr>
              <a:t>citedesenfants@cs-lormes.f</a:t>
            </a:r>
            <a:r>
              <a:rPr lang="en-US" sz="1699" spc="-84">
                <a:solidFill>
                  <a:srgbClr val="8C52FF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9063" y="487003"/>
            <a:ext cx="662033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spc="-120">
                <a:solidFill>
                  <a:srgbClr val="EF5BA0"/>
                </a:solidFill>
                <a:latin typeface="Lazydog"/>
                <a:ea typeface="Lazydog"/>
                <a:cs typeface="Lazydog"/>
                <a:sym typeface="Lazydog"/>
              </a:rPr>
              <a:t>PETITE ENFANCE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9627" y="1045167"/>
            <a:ext cx="6048886" cy="164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Dans le cadre du Relais Parents Enfants, Marie  propose aux assistant·e·s maternel·le·s et aux parents d’enfants de moins de 4 ans de venir participer avec les enfants à plusieurs ateliers. </a:t>
            </a:r>
          </a:p>
          <a:p>
            <a:pPr algn="ctr">
              <a:lnSpc>
                <a:spcPts val="2239"/>
              </a:lnSpc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 spc="-79">
                <a:solidFill>
                  <a:srgbClr val="EF5BA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Inscrivez-vous auprès de Marie : 07 43 03 25 67  ou par mail</a:t>
            </a:r>
            <a:r>
              <a:rPr lang="en-US" sz="1599" b="1" spc="-79">
                <a:solidFill>
                  <a:srgbClr val="273A7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 précisant les noms et âges des enfants:</a:t>
            </a:r>
            <a:r>
              <a:rPr lang="en-US" sz="1599" spc="-79">
                <a:solidFill>
                  <a:srgbClr val="273A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99" b="1" u="sng" spc="-79">
                <a:solidFill>
                  <a:srgbClr val="EF5BA0"/>
                </a:solidFill>
                <a:latin typeface="Open Sans Bold"/>
                <a:ea typeface="Open Sans Bold"/>
                <a:cs typeface="Open Sans Bold"/>
                <a:sym typeface="Open Sans Bold"/>
                <a:hlinkClick r:id="rId18" tooltip="mailto:marie.ducrot@cs-lormes.fr"/>
              </a:rPr>
              <a:t>marie.ducrot@cs-lormes.fr</a:t>
            </a:r>
            <a:r>
              <a:rPr lang="en-US" sz="1599" spc="-79">
                <a:solidFill>
                  <a:srgbClr val="EF5BA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7" name="Freeform 17"/>
          <p:cNvSpPr/>
          <p:nvPr/>
        </p:nvSpPr>
        <p:spPr>
          <a:xfrm>
            <a:off x="5835412" y="9364659"/>
            <a:ext cx="971153" cy="1080559"/>
          </a:xfrm>
          <a:custGeom>
            <a:avLst/>
            <a:gdLst/>
            <a:ahLst/>
            <a:cxnLst/>
            <a:rect l="l" t="t" r="r" b="b"/>
            <a:pathLst>
              <a:path w="971153" h="1080559">
                <a:moveTo>
                  <a:pt x="0" y="0"/>
                </a:moveTo>
                <a:lnTo>
                  <a:pt x="971153" y="0"/>
                </a:lnTo>
                <a:lnTo>
                  <a:pt x="971153" y="1080559"/>
                </a:lnTo>
                <a:lnTo>
                  <a:pt x="0" y="10805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2594" y="2350432"/>
            <a:ext cx="910163" cy="1569246"/>
          </a:xfrm>
          <a:custGeom>
            <a:avLst/>
            <a:gdLst/>
            <a:ahLst/>
            <a:cxnLst/>
            <a:rect l="l" t="t" r="r" b="b"/>
            <a:pathLst>
              <a:path w="910163" h="1569246">
                <a:moveTo>
                  <a:pt x="0" y="0"/>
                </a:moveTo>
                <a:lnTo>
                  <a:pt x="910163" y="0"/>
                </a:lnTo>
                <a:lnTo>
                  <a:pt x="910163" y="1569247"/>
                </a:lnTo>
                <a:lnTo>
                  <a:pt x="0" y="15692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4931211" y="2506862"/>
            <a:ext cx="1610047" cy="1412816"/>
          </a:xfrm>
          <a:custGeom>
            <a:avLst/>
            <a:gdLst/>
            <a:ahLst/>
            <a:cxnLst/>
            <a:rect l="l" t="t" r="r" b="b"/>
            <a:pathLst>
              <a:path w="1610047" h="1412816">
                <a:moveTo>
                  <a:pt x="0" y="0"/>
                </a:moveTo>
                <a:lnTo>
                  <a:pt x="1610047" y="0"/>
                </a:lnTo>
                <a:lnTo>
                  <a:pt x="1610047" y="1412817"/>
                </a:lnTo>
                <a:lnTo>
                  <a:pt x="0" y="14128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2799440" y="2421514"/>
            <a:ext cx="1496286" cy="1427083"/>
          </a:xfrm>
          <a:custGeom>
            <a:avLst/>
            <a:gdLst/>
            <a:ahLst/>
            <a:cxnLst/>
            <a:rect l="l" t="t" r="r" b="b"/>
            <a:pathLst>
              <a:path w="1496286" h="1427083">
                <a:moveTo>
                  <a:pt x="0" y="0"/>
                </a:moveTo>
                <a:lnTo>
                  <a:pt x="1496287" y="0"/>
                </a:lnTo>
                <a:lnTo>
                  <a:pt x="1496287" y="1427083"/>
                </a:lnTo>
                <a:lnTo>
                  <a:pt x="0" y="14270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489035" y="7302819"/>
            <a:ext cx="1563244" cy="2346332"/>
          </a:xfrm>
          <a:custGeom>
            <a:avLst/>
            <a:gdLst/>
            <a:ahLst/>
            <a:cxnLst/>
            <a:rect l="l" t="t" r="r" b="b"/>
            <a:pathLst>
              <a:path w="1563244" h="2346332">
                <a:moveTo>
                  <a:pt x="0" y="0"/>
                </a:moveTo>
                <a:lnTo>
                  <a:pt x="1563243" y="0"/>
                </a:lnTo>
                <a:lnTo>
                  <a:pt x="1563243" y="2346332"/>
                </a:lnTo>
                <a:lnTo>
                  <a:pt x="0" y="23463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2435113" y="340996"/>
            <a:ext cx="2496099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spc="-120">
                <a:solidFill>
                  <a:srgbClr val="66A600"/>
                </a:solidFill>
                <a:latin typeface="Lazydog"/>
                <a:ea typeface="Lazydog"/>
                <a:cs typeface="Lazydog"/>
                <a:sym typeface="Lazydog"/>
              </a:rPr>
              <a:t>FAMILLES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83162" y="4060488"/>
            <a:ext cx="3370990" cy="2656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2"/>
              </a:lnSpc>
              <a:spcBef>
                <a:spcPct val="0"/>
              </a:spcBef>
            </a:pPr>
            <a:r>
              <a:rPr lang="en-US" sz="1551" spc="-7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51" b="1" spc="-77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Modelage sur terre</a:t>
            </a:r>
            <a:r>
              <a:rPr lang="en-US" sz="1551" spc="-7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avec Josepha</a:t>
            </a:r>
          </a:p>
          <a:p>
            <a:pPr algn="l">
              <a:lnSpc>
                <a:spcPts val="2172"/>
              </a:lnSpc>
              <a:spcBef>
                <a:spcPct val="0"/>
              </a:spcBef>
            </a:pPr>
            <a:r>
              <a:rPr lang="en-US" sz="1551" spc="-7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Cité des enfants à LORMES</a:t>
            </a:r>
          </a:p>
          <a:p>
            <a:pPr algn="l">
              <a:lnSpc>
                <a:spcPts val="2172"/>
              </a:lnSpc>
              <a:spcBef>
                <a:spcPct val="0"/>
              </a:spcBef>
            </a:pPr>
            <a:r>
              <a:rPr lang="en-US" sz="1551" spc="-7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Dimanche 12 octobre 10h-12h</a:t>
            </a:r>
          </a:p>
          <a:p>
            <a:pPr algn="l">
              <a:lnSpc>
                <a:spcPts val="2172"/>
              </a:lnSpc>
              <a:spcBef>
                <a:spcPct val="0"/>
              </a:spcBef>
            </a:pPr>
            <a:endParaRPr lang="en-US" sz="1551" spc="-77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172"/>
              </a:lnSpc>
              <a:spcBef>
                <a:spcPct val="0"/>
              </a:spcBef>
            </a:pPr>
            <a:r>
              <a:rPr lang="en-US" sz="1551" b="1" spc="-77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Modelage sur terre</a:t>
            </a:r>
            <a:r>
              <a:rPr lang="en-US" sz="1551" spc="-7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avec Josepha</a:t>
            </a:r>
          </a:p>
          <a:p>
            <a:pPr algn="l">
              <a:lnSpc>
                <a:spcPts val="2172"/>
              </a:lnSpc>
              <a:spcBef>
                <a:spcPct val="0"/>
              </a:spcBef>
            </a:pPr>
            <a:r>
              <a:rPr lang="en-US" sz="1551" spc="-7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Cité des enfants à LORMES</a:t>
            </a:r>
          </a:p>
          <a:p>
            <a:pPr algn="l">
              <a:lnSpc>
                <a:spcPts val="2172"/>
              </a:lnSpc>
              <a:spcBef>
                <a:spcPct val="0"/>
              </a:spcBef>
            </a:pPr>
            <a:r>
              <a:rPr lang="en-US" sz="1551" spc="-7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Dimanche 23 novembre 10h-12h</a:t>
            </a:r>
          </a:p>
          <a:p>
            <a:pPr algn="l">
              <a:lnSpc>
                <a:spcPts val="2172"/>
              </a:lnSpc>
              <a:spcBef>
                <a:spcPct val="0"/>
              </a:spcBef>
            </a:pPr>
            <a:endParaRPr lang="en-US" sz="1551" spc="-77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172"/>
              </a:lnSpc>
              <a:spcBef>
                <a:spcPct val="0"/>
              </a:spcBef>
            </a:pPr>
            <a:endParaRPr lang="en-US" sz="1551" spc="-77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172"/>
              </a:lnSpc>
              <a:spcBef>
                <a:spcPct val="0"/>
              </a:spcBef>
            </a:pPr>
            <a:endParaRPr lang="en-US" sz="1551" spc="-77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9035" y="4040824"/>
            <a:ext cx="3057664" cy="219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cirque</a:t>
            </a: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avec AneLyse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Salle des fêtes de BRASSY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Dimanche 19 octobre 10h-12h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99" b="1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cirque </a:t>
            </a: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avec AneLyse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Salle des fêtes de BRASSY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Dimanche 16 novembre 10h-12h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89035" y="6209984"/>
            <a:ext cx="3058549" cy="109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Arts plastiques </a:t>
            </a: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avec Cathy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Salle des fêtes de ST-MARTIN-DU-PUY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9035" y="981372"/>
            <a:ext cx="6779120" cy="109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Les </a:t>
            </a:r>
            <a:r>
              <a:rPr lang="en-US" sz="1599" b="1" u="sng" spc="-79">
                <a:solidFill>
                  <a:srgbClr val="66A6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7" tooltip="https://cs-lormes.fr/2025/07/17/programme-familles/"/>
              </a:rPr>
              <a:t>ateliers parents- enfants</a:t>
            </a:r>
            <a:r>
              <a:rPr lang="en-US" sz="1599" b="1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7" tooltip="https://cs-lormes.fr/2025/07/17/programme-familles/"/>
              </a:rPr>
              <a:t> </a:t>
            </a: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continuent ce mois-ci sur le territoire (seule l’adhésion annuelle au Centre social est nécessaire). Pensez à vous inscrire par mail auprès de </a:t>
            </a:r>
            <a:r>
              <a:rPr lang="en-US" sz="1599" b="1" spc="-79">
                <a:solidFill>
                  <a:srgbClr val="66A6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Sébastien</a:t>
            </a: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599" b="1" u="sng" spc="-79">
                <a:solidFill>
                  <a:srgbClr val="66A6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8" tooltip="mailto:sebastien.delval@cs-lormes.fr"/>
              </a:rPr>
              <a:t>sebastien.delval@cs-lormes.fr</a:t>
            </a: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 Attention, faute d’inscriptions, certains ateliers pourront être annulés, ce serait dommage...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83162" y="6209984"/>
            <a:ext cx="3665686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Arts plastiques</a:t>
            </a: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avec Cathy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Salle des fêtes de ST-ANDRE-EN-MORVAN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Samedi 15 novembre 10h-12h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17585" y="7451416"/>
            <a:ext cx="4488980" cy="192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Sortie en famille à Dijon</a:t>
            </a:r>
          </a:p>
          <a:p>
            <a:pPr algn="ctr">
              <a:lnSpc>
                <a:spcPts val="2239"/>
              </a:lnSpc>
            </a:pPr>
            <a:endParaRPr lang="en-US" sz="1599" b="1" spc="-79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239"/>
              </a:lnSpc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Jeudi 30 octobre 2025</a:t>
            </a:r>
          </a:p>
          <a:p>
            <a:pPr algn="ctr">
              <a:lnSpc>
                <a:spcPts val="2239"/>
              </a:lnSpc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Limitée à 8 personnes</a:t>
            </a:r>
          </a:p>
          <a:p>
            <a:pPr algn="ctr">
              <a:lnSpc>
                <a:spcPts val="2239"/>
              </a:lnSpc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Inscription auprès de Sébastien avant le 22 octobre</a:t>
            </a:r>
            <a:r>
              <a:rPr lang="en-US" sz="1599" b="1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!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en-US" sz="1599" b="1" spc="-79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69063">
            <a:off x="5998678" y="1905926"/>
            <a:ext cx="644301" cy="823388"/>
          </a:xfrm>
          <a:custGeom>
            <a:avLst/>
            <a:gdLst/>
            <a:ahLst/>
            <a:cxnLst/>
            <a:rect l="l" t="t" r="r" b="b"/>
            <a:pathLst>
              <a:path w="644301" h="823388">
                <a:moveTo>
                  <a:pt x="0" y="0"/>
                </a:moveTo>
                <a:lnTo>
                  <a:pt x="644301" y="0"/>
                </a:lnTo>
                <a:lnTo>
                  <a:pt x="644301" y="823388"/>
                </a:lnTo>
                <a:lnTo>
                  <a:pt x="0" y="823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613628" y="2289045"/>
            <a:ext cx="6192937" cy="357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Matinée au Musée Colette avec repas de midi compris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Vendredi 10 octobre matin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Matinée à la foire de Corbigny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mardi 14 octobre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b="1" spc="-7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Repas et après-midi à la Maison des arts de la table d’Arnay-le-Duc 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Mardi 4 novembre 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Freeform 4"/>
          <p:cNvSpPr/>
          <p:nvPr/>
        </p:nvSpPr>
        <p:spPr>
          <a:xfrm rot="-8669063">
            <a:off x="3726151" y="2684091"/>
            <a:ext cx="644301" cy="823388"/>
          </a:xfrm>
          <a:custGeom>
            <a:avLst/>
            <a:gdLst/>
            <a:ahLst/>
            <a:cxnLst/>
            <a:rect l="l" t="t" r="r" b="b"/>
            <a:pathLst>
              <a:path w="644301" h="823388">
                <a:moveTo>
                  <a:pt x="0" y="0"/>
                </a:moveTo>
                <a:lnTo>
                  <a:pt x="644301" y="0"/>
                </a:lnTo>
                <a:lnTo>
                  <a:pt x="644301" y="823388"/>
                </a:lnTo>
                <a:lnTo>
                  <a:pt x="0" y="823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8669063">
            <a:off x="4597189" y="3334963"/>
            <a:ext cx="644301" cy="823388"/>
          </a:xfrm>
          <a:custGeom>
            <a:avLst/>
            <a:gdLst/>
            <a:ahLst/>
            <a:cxnLst/>
            <a:rect l="l" t="t" r="r" b="b"/>
            <a:pathLst>
              <a:path w="644301" h="823388">
                <a:moveTo>
                  <a:pt x="0" y="0"/>
                </a:moveTo>
                <a:lnTo>
                  <a:pt x="644301" y="0"/>
                </a:lnTo>
                <a:lnTo>
                  <a:pt x="644301" y="823388"/>
                </a:lnTo>
                <a:lnTo>
                  <a:pt x="0" y="823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588623" y="273838"/>
            <a:ext cx="1717505" cy="1420939"/>
          </a:xfrm>
          <a:custGeom>
            <a:avLst/>
            <a:gdLst/>
            <a:ahLst/>
            <a:cxnLst/>
            <a:rect l="l" t="t" r="r" b="b"/>
            <a:pathLst>
              <a:path w="1717505" h="1420939">
                <a:moveTo>
                  <a:pt x="0" y="0"/>
                </a:moveTo>
                <a:lnTo>
                  <a:pt x="1717505" y="0"/>
                </a:lnTo>
                <a:lnTo>
                  <a:pt x="1717505" y="1420939"/>
                </a:lnTo>
                <a:lnTo>
                  <a:pt x="0" y="142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6" r="-75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2612272" y="955732"/>
            <a:ext cx="4614136" cy="540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8"/>
              </a:lnSpc>
              <a:spcBef>
                <a:spcPct val="0"/>
              </a:spcBef>
            </a:pPr>
            <a:r>
              <a:rPr lang="en-US" sz="1598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Les </a:t>
            </a:r>
            <a:r>
              <a:rPr lang="en-US" sz="1598" b="1" spc="-79">
                <a:solidFill>
                  <a:srgbClr val="377AB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ateliers jeux</a:t>
            </a:r>
            <a:r>
              <a:rPr lang="en-US" sz="1598" spc="-79">
                <a:solidFill>
                  <a:srgbClr val="377AB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98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avec reprennent à la ludothèque les mardis après-midis de 14h30 à 16h (2 € par séance).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01632" y="340996"/>
            <a:ext cx="2496099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spc="-120">
                <a:solidFill>
                  <a:srgbClr val="377ABA"/>
                </a:solidFill>
                <a:latin typeface="Lazydog"/>
                <a:ea typeface="Lazydog"/>
                <a:cs typeface="Lazydog"/>
                <a:sym typeface="Lazydog"/>
              </a:rPr>
              <a:t>SENIORS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16209" y="2188448"/>
            <a:ext cx="418478" cy="48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8"/>
              </a:lnSpc>
            </a:pPr>
            <a:r>
              <a:rPr lang="en-US" sz="1398" spc="-6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45 €</a:t>
            </a:r>
          </a:p>
          <a:p>
            <a:pPr algn="l">
              <a:lnSpc>
                <a:spcPts val="1958"/>
              </a:lnSpc>
              <a:spcBef>
                <a:spcPct val="0"/>
              </a:spcBef>
            </a:pPr>
            <a:endParaRPr lang="en-US" sz="1398" spc="-6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99482" y="2939917"/>
            <a:ext cx="418478" cy="48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8"/>
              </a:lnSpc>
            </a:pPr>
            <a:r>
              <a:rPr lang="en-US" sz="1398" spc="-6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4 €</a:t>
            </a:r>
          </a:p>
          <a:p>
            <a:pPr algn="l">
              <a:lnSpc>
                <a:spcPts val="1958"/>
              </a:lnSpc>
              <a:spcBef>
                <a:spcPct val="0"/>
              </a:spcBef>
            </a:pPr>
            <a:endParaRPr lang="en-US" sz="1398" spc="-6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80858" y="3598982"/>
            <a:ext cx="627717" cy="40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8"/>
              </a:lnSpc>
            </a:pPr>
            <a:r>
              <a:rPr lang="en-US" sz="1198" spc="-5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43,50 €</a:t>
            </a:r>
          </a:p>
          <a:p>
            <a:pPr algn="l">
              <a:lnSpc>
                <a:spcPts val="1678"/>
              </a:lnSpc>
              <a:spcBef>
                <a:spcPct val="0"/>
              </a:spcBef>
            </a:pPr>
            <a:endParaRPr lang="en-US" sz="1198" spc="-5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88623" y="1932530"/>
            <a:ext cx="4664435" cy="540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8"/>
              </a:lnSpc>
            </a:pPr>
            <a:r>
              <a:rPr lang="en-US" sz="1598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C’est reparti pour les sorties seniors ce mois-ci:</a:t>
            </a:r>
          </a:p>
          <a:p>
            <a:pPr algn="ctr">
              <a:lnSpc>
                <a:spcPts val="2238"/>
              </a:lnSpc>
              <a:spcBef>
                <a:spcPct val="0"/>
              </a:spcBef>
            </a:pPr>
            <a:endParaRPr lang="en-US" sz="1598" spc="-7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69398" y="4868978"/>
            <a:ext cx="5566711" cy="540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8"/>
              </a:lnSpc>
              <a:spcBef>
                <a:spcPct val="0"/>
              </a:spcBef>
            </a:pPr>
            <a:r>
              <a:rPr lang="en-US" sz="1598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Inscrivez- vous auprès de </a:t>
            </a:r>
            <a:r>
              <a:rPr lang="en-US" sz="1598" b="1" spc="-79">
                <a:solidFill>
                  <a:srgbClr val="377AB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Laëtitia </a:t>
            </a:r>
            <a:r>
              <a:rPr lang="en-US" sz="1598" spc="-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 03 86 22 34 34 ou par mail: </a:t>
            </a:r>
            <a:r>
              <a:rPr lang="en-US" sz="1598" b="1" u="sng" spc="-79">
                <a:solidFill>
                  <a:srgbClr val="377ABA"/>
                </a:solidFill>
                <a:latin typeface="Open Sans Bold"/>
                <a:ea typeface="Open Sans Bold"/>
                <a:cs typeface="Open Sans Bold"/>
                <a:sym typeface="Open Sans Bold"/>
                <a:hlinkClick r:id="rId5" tooltip="mailto:laetitia.perrot@cs-lormes.fr"/>
              </a:rPr>
              <a:t>laetitia.perrot@cs-lormes.fr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Personnalisé</PresentationFormat>
  <Paragraphs>97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Childos Arabic</vt:lpstr>
      <vt:lpstr>Open Sans Bold</vt:lpstr>
      <vt:lpstr>Calibri</vt:lpstr>
      <vt:lpstr>Lazydog</vt:lpstr>
      <vt:lpstr>Open Sans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Infolettre CS octobre 2025</dc:title>
  <dc:creator>Centre Social Lormes</dc:creator>
  <cp:lastModifiedBy>Sonia LABOUREAU</cp:lastModifiedBy>
  <cp:revision>1</cp:revision>
  <dcterms:created xsi:type="dcterms:W3CDTF">2006-08-16T00:00:00Z</dcterms:created>
  <dcterms:modified xsi:type="dcterms:W3CDTF">2025-10-07T10:11:14Z</dcterms:modified>
  <dc:identifier>DAGzVCY1Qnc</dc:identifier>
</cp:coreProperties>
</file>